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b="1" dirty="0" smtClean="0"/>
              <a:t>Sensibilisation et lutte contre le harcèlement scolaire.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Travaux </a:t>
            </a:r>
            <a:r>
              <a:rPr lang="fr-FR" dirty="0" smtClean="0"/>
              <a:t>des élèves de 5ème</a:t>
            </a:r>
            <a:endParaRPr lang="fr-FR" dirty="0" smtClean="0"/>
          </a:p>
          <a:p>
            <a:r>
              <a:rPr lang="fr-FR" u="sng" dirty="0" smtClean="0"/>
              <a:t>Projet de M. REOLON</a:t>
            </a:r>
          </a:p>
          <a:p>
            <a:r>
              <a:rPr lang="fr-FR" dirty="0" smtClean="0"/>
              <a:t>Professeur d’arts plastiques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4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9820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0617405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4234377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09898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10751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Votez du 30 mai au 2 juin.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7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29</Words>
  <Application>Microsoft Office PowerPoint</Application>
  <PresentationFormat>Grand écran</PresentationFormat>
  <Paragraphs>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Organique</vt:lpstr>
      <vt:lpstr>Sensibilisation et lutte contre le harcèlement scolaire.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Votez du 30 mai au 2 juin.</vt:lpstr>
    </vt:vector>
  </TitlesOfParts>
  <Company>ENC92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Sensibilisation et lutte contre le harcèlement scolaire.</dc:title>
  <dc:creator>n.estienne-drif80518</dc:creator>
  <cp:lastModifiedBy>n.estienne-drif80518</cp:lastModifiedBy>
  <cp:revision>2</cp:revision>
  <dcterms:created xsi:type="dcterms:W3CDTF">2023-05-25T15:35:47Z</dcterms:created>
  <dcterms:modified xsi:type="dcterms:W3CDTF">2023-05-26T06:53:11Z</dcterms:modified>
</cp:coreProperties>
</file>